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58" r:id="rId4"/>
    <p:sldId id="373" r:id="rId5"/>
    <p:sldId id="374" r:id="rId6"/>
    <p:sldId id="376" r:id="rId7"/>
    <p:sldId id="377" r:id="rId8"/>
    <p:sldId id="378" r:id="rId9"/>
    <p:sldId id="379" r:id="rId10"/>
    <p:sldId id="364" r:id="rId11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07" autoAdjust="0"/>
    <p:restoredTop sz="93712" autoAdjust="0"/>
  </p:normalViewPr>
  <p:slideViewPr>
    <p:cSldViewPr>
      <p:cViewPr varScale="1">
        <p:scale>
          <a:sx n="62" d="100"/>
          <a:sy n="62" d="100"/>
        </p:scale>
        <p:origin x="58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987" y="152400"/>
            <a:ext cx="10366375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95400"/>
            <a:ext cx="10366375" cy="464820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Generics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Generics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mächtiges</a:t>
            </a:r>
            <a:r>
              <a:rPr lang="en-US" dirty="0"/>
              <a:t> </a:t>
            </a:r>
            <a:r>
              <a:rPr lang="en-US" dirty="0" err="1"/>
              <a:t>Konstrukt</a:t>
            </a:r>
            <a:endParaRPr lang="en-US" dirty="0"/>
          </a:p>
          <a:p>
            <a:r>
              <a:rPr lang="en-US" dirty="0"/>
              <a:t>Gut, um Code </a:t>
            </a:r>
            <a:r>
              <a:rPr lang="en-US" dirty="0" err="1"/>
              <a:t>wiederzuverwenden</a:t>
            </a:r>
            <a:endParaRPr lang="en-US" dirty="0"/>
          </a:p>
          <a:p>
            <a:r>
              <a:rPr lang="en-US" dirty="0"/>
              <a:t>Generics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möglich</a:t>
            </a:r>
            <a:r>
              <a:rPr lang="en-US" dirty="0"/>
              <a:t> auf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/>
              <a:t>Klassen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263323"/>
            <a:ext cx="4178735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20787" y="4915543"/>
            <a:ext cx="4204911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387" y="152400"/>
            <a:ext cx="11506200" cy="990600"/>
          </a:xfrm>
        </p:spPr>
        <p:txBody>
          <a:bodyPr/>
          <a:lstStyle/>
          <a:p>
            <a:r>
              <a:rPr lang="en-US" dirty="0"/>
              <a:t>Generics analog </a:t>
            </a:r>
            <a:r>
              <a:rPr lang="en-US" dirty="0" err="1"/>
              <a:t>zu</a:t>
            </a:r>
            <a:r>
              <a:rPr lang="en-US" dirty="0"/>
              <a:t> C#/Java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der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verschiedenen</a:t>
            </a:r>
            <a:r>
              <a:rPr lang="en-US" dirty="0"/>
              <a:t> </a:t>
            </a:r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funktioniert</a:t>
            </a:r>
            <a:endParaRPr lang="en-US" dirty="0"/>
          </a:p>
          <a:p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werden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Typ</a:t>
            </a:r>
            <a:r>
              <a:rPr lang="en-US" dirty="0"/>
              <a:t>-Parameter </a:t>
            </a:r>
            <a:r>
              <a:rPr lang="en-US" dirty="0" err="1"/>
              <a:t>angegeben</a:t>
            </a:r>
            <a:endParaRPr lang="en-US" dirty="0"/>
          </a:p>
          <a:p>
            <a:r>
              <a:rPr lang="en-US" dirty="0"/>
              <a:t>Generics </a:t>
            </a:r>
            <a:r>
              <a:rPr lang="en-US" dirty="0" err="1"/>
              <a:t>lassen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verwenden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Funktionen</a:t>
            </a:r>
            <a:endParaRPr lang="en-US" dirty="0"/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Klassen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585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Array-</a:t>
            </a:r>
            <a:r>
              <a:rPr lang="en-US" dirty="0" err="1"/>
              <a:t>Klasse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752600"/>
            <a:ext cx="10668001" cy="2362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numberArray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new Array&lt;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&gt;();</a:t>
            </a:r>
          </a:p>
          <a:p>
            <a:pPr>
              <a:lnSpc>
                <a:spcPct val="100000"/>
              </a:lnSpc>
            </a:pPr>
            <a:endParaRPr lang="en-US" sz="23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sz="23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numberArray.push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(1);</a:t>
            </a:r>
          </a:p>
          <a:p>
            <a:pPr>
              <a:lnSpc>
                <a:spcPct val="100000"/>
              </a:lnSpc>
            </a:pP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numberArray.push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(2);</a:t>
            </a:r>
          </a:p>
          <a:p>
            <a:pPr>
              <a:lnSpc>
                <a:spcPct val="100000"/>
              </a:lnSpc>
            </a:pP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numberArray.push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("Hello"); </a:t>
            </a:r>
            <a:r>
              <a:rPr lang="en-US" sz="23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Error, not a number</a:t>
            </a:r>
            <a:endParaRPr lang="en-US" sz="2300" dirty="0">
              <a:solidFill>
                <a:schemeClr val="tx1">
                  <a:lumMod val="65000"/>
                  <a:lumOff val="35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</a:t>
            </a:r>
            <a:r>
              <a:rPr lang="en-US" dirty="0" err="1"/>
              <a:t>Funktionen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447800"/>
            <a:ext cx="10668001" cy="1752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function LogToConsole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&lt;T&gt;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(item: 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): 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console.log(item);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return item;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763586" y="3657600"/>
            <a:ext cx="10668001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firstname: string = LogToConsole("Thomas");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766465" y="4648200"/>
            <a:ext cx="10668001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luckyNumber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number = LogToConsole(13);</a:t>
            </a:r>
          </a:p>
        </p:txBody>
      </p:sp>
    </p:spTree>
    <p:extLst>
      <p:ext uri="{BB962C8B-B14F-4D97-AF65-F5344CB8AC3E}">
        <p14:creationId xmlns:p14="http://schemas.microsoft.com/office/powerpoint/2010/main" val="290241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371600"/>
            <a:ext cx="10668001" cy="1752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IRepository&lt;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Load(): 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Save(item: 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): void;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763586" y="3514241"/>
            <a:ext cx="10668001" cy="1981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NumberRepo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implements IRepository&lt;number&gt;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private _number=5;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Load(): number { return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this._number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 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Save(item: number): void {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this._number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item;}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91589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Klassen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371600"/>
            <a:ext cx="10668001" cy="3962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GenericRepo&lt;T&gt; implements IRepository&lt;T&gt;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private _store: T;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constructor(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initialValue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: T)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this._store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=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initialValue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Load(): T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return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this._store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Save(item: T): void {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this._store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= item;}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516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Klassen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371600"/>
            <a:ext cx="10668001" cy="2133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let repo = new GenericRepo&lt;number&gt;(5);</a:t>
            </a:r>
          </a:p>
          <a:p>
            <a:pPr>
              <a:lnSpc>
                <a:spcPct val="100000"/>
              </a:lnSpc>
            </a:pPr>
            <a:endParaRPr lang="en-US" sz="23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repo.Save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(13);</a:t>
            </a:r>
          </a:p>
          <a:p>
            <a:pPr>
              <a:lnSpc>
                <a:spcPct val="100000"/>
              </a:lnSpc>
            </a:pPr>
            <a:endParaRPr lang="en-US" sz="23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repo.Save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("Thomas"); </a:t>
            </a:r>
            <a:r>
              <a:rPr lang="en-US" sz="23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// ERROR, as it’s a number-repo</a:t>
            </a:r>
          </a:p>
        </p:txBody>
      </p:sp>
    </p:spTree>
    <p:extLst>
      <p:ext uri="{BB962C8B-B14F-4D97-AF65-F5344CB8AC3E}">
        <p14:creationId xmlns:p14="http://schemas.microsoft.com/office/powerpoint/2010/main" val="3663870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Generische</a:t>
            </a:r>
            <a:r>
              <a:rPr lang="en-US" dirty="0"/>
              <a:t>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763586" y="1371600"/>
            <a:ext cx="10668001" cy="3505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interface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IName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name: string;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</a:pPr>
            <a:endParaRPr lang="en-US" sz="23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class </a:t>
            </a:r>
            <a:r>
              <a:rPr lang="en-US" sz="23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GenericPrinter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&lt;</a:t>
            </a:r>
            <a:r>
              <a:rPr lang="en-US" sz="2300" b="1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 extends </a:t>
            </a:r>
            <a:r>
              <a:rPr lang="en-US" sz="2300" b="1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IName</a:t>
            </a: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&gt;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print(item: T) {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  console.log(item.name);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85212329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2874</TotalTime>
  <Words>348</Words>
  <Application>Microsoft Office PowerPoint</Application>
  <PresentationFormat>Custom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Generics analog zu C#/Java</vt:lpstr>
      <vt:lpstr>Generische Array-Klasse</vt:lpstr>
      <vt:lpstr>Generische Funktionen</vt:lpstr>
      <vt:lpstr>Generische Interfaces</vt:lpstr>
      <vt:lpstr>Generische Klassen</vt:lpstr>
      <vt:lpstr>Generische Klassen</vt:lpstr>
      <vt:lpstr>Generische Constraints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151</cp:revision>
  <dcterms:created xsi:type="dcterms:W3CDTF">2016-09-15T06:58:14Z</dcterms:created>
  <dcterms:modified xsi:type="dcterms:W3CDTF">2017-02-23T21:28:59Z</dcterms:modified>
  <cp:category/>
</cp:coreProperties>
</file>

<file path=docProps/thumbnail.jpeg>
</file>